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63670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r="24594" b="15009"/>
          <a:stretch>
            <a:fillRect/>
          </a:stretch>
        </p:blipFill>
        <p:spPr bwMode="auto">
          <a:xfrm>
            <a:off x="0" y="0"/>
            <a:ext cx="8823002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643050"/>
            <a:ext cx="9144000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 l="2929" t="65430" r="39941" b="16015"/>
          <a:stretch>
            <a:fillRect/>
          </a:stretch>
        </p:blipFill>
        <p:spPr bwMode="auto">
          <a:xfrm>
            <a:off x="285720" y="3214686"/>
            <a:ext cx="850488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PresentationFormat>Экран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user16</cp:lastModifiedBy>
  <cp:revision>2</cp:revision>
  <dcterms:modified xsi:type="dcterms:W3CDTF">2017-04-11T03:39:56Z</dcterms:modified>
</cp:coreProperties>
</file>